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52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37351-80D9-499A-9CCE-C04172832BDE}" type="datetimeFigureOut">
              <a:rPr lang="en-US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7F19C-3D19-4051-A8F6-E9F0217D52C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7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F19C-3D19-4051-A8F6-E9F0217D52C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1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F19C-3D19-4051-A8F6-E9F0217D52C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0455"/>
      </p:ext>
    </p:extLst>
  </p:cSld>
  <p:clrMapOvr>
    <a:masterClrMapping/>
  </p:clrMapOvr>
  <p:transition spd="slow" advClick="0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46650"/>
      </p:ext>
    </p:extLst>
  </p:cSld>
  <p:clrMapOvr>
    <a:masterClrMapping/>
  </p:clrMapOvr>
  <p:transition spd="slow" advClick="0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9486"/>
      </p:ext>
    </p:extLst>
  </p:cSld>
  <p:clrMapOvr>
    <a:masterClrMapping/>
  </p:clrMapOvr>
  <p:transition spd="slow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16059"/>
      </p:ext>
    </p:extLst>
  </p:cSld>
  <p:clrMapOvr>
    <a:masterClrMapping/>
  </p:clrMapOvr>
  <p:transition spd="slow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32638"/>
      </p:ext>
    </p:extLst>
  </p:cSld>
  <p:clrMapOvr>
    <a:masterClrMapping/>
  </p:clrMapOvr>
  <p:transition spd="slow" advClick="0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71120"/>
      </p:ext>
    </p:extLst>
  </p:cSld>
  <p:clrMapOvr>
    <a:masterClrMapping/>
  </p:clrMapOvr>
  <p:transition spd="slow" advClick="0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3261"/>
      </p:ext>
    </p:extLst>
  </p:cSld>
  <p:clrMapOvr>
    <a:masterClrMapping/>
  </p:clrMapOvr>
  <p:transition spd="slow" advClick="0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25411"/>
      </p:ext>
    </p:extLst>
  </p:cSld>
  <p:clrMapOvr>
    <a:masterClrMapping/>
  </p:clrMapOvr>
  <p:transition spd="slow" advClick="0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99847"/>
      </p:ext>
    </p:extLst>
  </p:cSld>
  <p:clrMapOvr>
    <a:masterClrMapping/>
  </p:clrMapOvr>
  <p:transition spd="slow" advClick="0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84661"/>
      </p:ext>
    </p:extLst>
  </p:cSld>
  <p:clrMapOvr>
    <a:masterClrMapping/>
  </p:clrMapOvr>
  <p:transition spd="slow" advClick="0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83164"/>
      </p:ext>
    </p:extLst>
  </p:cSld>
  <p:clrMapOvr>
    <a:masterClrMapping/>
  </p:clrMapOvr>
  <p:transition spd="slow" advClick="0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544E-3E24-425D-9926-848FBE005A3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07B2-2120-4247-BF9C-D1FBA90E8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7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Hands-On Career Fairs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photo album</a:t>
            </a:r>
          </a:p>
          <a:p>
            <a:r>
              <a:rPr lang="en-US" dirty="0"/>
              <a:t>July 2016</a:t>
            </a:r>
          </a:p>
        </p:txBody>
      </p:sp>
    </p:spTree>
    <p:extLst>
      <p:ext uri="{BB962C8B-B14F-4D97-AF65-F5344CB8AC3E}">
        <p14:creationId xmlns:p14="http://schemas.microsoft.com/office/powerpoint/2010/main" val="74920081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o AERIAL 2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912828023"/>
      </p:ext>
    </p:extLst>
  </p:cSld>
  <p:clrMapOvr>
    <a:masterClrMapping/>
  </p:clrMapOvr>
  <p:transition spd="slow" advClick="0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stenal host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4069525135"/>
      </p:ext>
    </p:extLst>
  </p:cSld>
  <p:clrMapOvr>
    <a:masterClrMapping/>
  </p:clrMapOvr>
  <p:transition spd="slow" advClick="0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 dep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1126252085"/>
      </p:ext>
    </p:extLst>
  </p:cSld>
  <p:clrMapOvr>
    <a:masterClrMapping/>
  </p:clrMapOvr>
  <p:transition spd="slow" advClick="0" advTm="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ight similuator b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884648785"/>
      </p:ext>
    </p:extLst>
  </p:cSld>
  <p:clrMapOvr>
    <a:masterClrMapping/>
  </p:clrMapOvr>
  <p:transition spd="slow" advClick="0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ight simulato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1593493607"/>
      </p:ext>
    </p:extLst>
  </p:cSld>
  <p:clrMapOvr>
    <a:masterClrMapping/>
  </p:clrMapOvr>
  <p:transition spd="slow" advClick="0" advTm="5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 of students smil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2703003952"/>
      </p:ext>
    </p:extLst>
  </p:cSld>
  <p:clrMapOvr>
    <a:masterClrMapping/>
  </p:clrMapOvr>
  <p:transition spd="slow" advClick="0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 student smil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367143688"/>
      </p:ext>
    </p:extLst>
  </p:cSld>
  <p:clrMapOvr>
    <a:masterClrMapping/>
  </p:clrMapOvr>
  <p:transition spd="slow" advClick="0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 with manequ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2707793712"/>
      </p:ext>
    </p:extLst>
  </p:cSld>
  <p:clrMapOvr>
    <a:masterClrMapping/>
  </p:clrMapOvr>
  <p:transition spd="slow" advClick="0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wer level crowd b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454179720"/>
      </p:ext>
    </p:extLst>
  </p:cSld>
  <p:clrMapOvr>
    <a:masterClrMapping/>
  </p:clrMapOvr>
  <p:transition spd="slow" advClick="0" advTm="5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scop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2126357137"/>
      </p:ext>
    </p:extLst>
  </p:cSld>
  <p:clrMapOvr>
    <a:masterClrMapping/>
  </p:clrMapOvr>
  <p:transition spd="slow" advClick="0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226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696751"/>
      </p:ext>
    </p:extLst>
  </p:cSld>
  <p:clrMapOvr>
    <a:masterClrMapping/>
  </p:clrMapOvr>
  <p:transition spd="slow" advClick="0" advTm="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ters b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228107792"/>
      </p:ext>
    </p:extLst>
  </p:cSld>
  <p:clrMapOvr>
    <a:masterClrMapping/>
  </p:clrMapOvr>
  <p:transition spd="slow" advClick="0" advTm="5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 district horticultur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774782253"/>
      </p:ext>
    </p:extLst>
  </p:cSld>
  <p:clrMapOvr>
    <a:masterClrMapping/>
  </p:clrMapOvr>
  <p:transition spd="slow" advClick="0" advTm="5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entrance crowd from abov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88" y="0"/>
            <a:ext cx="9242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886499267"/>
      </p:ext>
    </p:extLst>
  </p:cSld>
  <p:clrMapOvr>
    <a:masterClrMapping/>
  </p:clrMapOvr>
  <p:transition spd="slow" advClick="0" advTm="5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entrance with astronau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591970760"/>
      </p:ext>
    </p:extLst>
  </p:cSld>
  <p:clrMapOvr>
    <a:masterClrMapping/>
  </p:clrMapOvr>
  <p:transition spd="slow" advClick="0" advTm="5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wa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20126518"/>
      </p:ext>
    </p:extLst>
  </p:cSld>
  <p:clrMapOvr>
    <a:masterClrMapping/>
  </p:clrMapOvr>
  <p:transition spd="slow" advClick="0" advTm="5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2575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637739"/>
      </p:ext>
    </p:extLst>
  </p:cSld>
  <p:clrMapOvr>
    <a:masterClrMapping/>
  </p:clrMapOvr>
  <p:transition spd="slow" advClick="0" advTm="5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4026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470744"/>
      </p:ext>
    </p:extLst>
  </p:cSld>
  <p:clrMapOvr>
    <a:masterClrMapping/>
  </p:clrMapOvr>
  <p:transition spd="slow" advClick="0" advTm="5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412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282755"/>
      </p:ext>
    </p:extLst>
  </p:cSld>
  <p:clrMapOvr>
    <a:masterClrMapping/>
  </p:clrMapOvr>
  <p:transition spd="slow" advClick="0" advTm="5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501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687999"/>
      </p:ext>
    </p:extLst>
  </p:cSld>
  <p:clrMapOvr>
    <a:masterClrMapping/>
  </p:clrMapOvr>
  <p:transition spd="slow" advClick="0" advTm="5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510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991171"/>
      </p:ext>
    </p:extLst>
  </p:cSld>
  <p:clrMapOvr>
    <a:masterClrMapping/>
  </p:clrMapOvr>
  <p:transition spd="slow" advClick="0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6Expo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1" y="0"/>
            <a:ext cx="10026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856291998"/>
      </p:ext>
    </p:extLst>
  </p:cSld>
  <p:clrMapOvr>
    <a:masterClrMapping/>
  </p:clrMapOvr>
  <p:transition spd="slow" advClick="0" advTm="5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602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630455"/>
      </p:ext>
    </p:extLst>
  </p:cSld>
  <p:clrMapOvr>
    <a:masterClrMapping/>
  </p:clrMapOvr>
  <p:transition spd="slow" advClick="0" advTm="5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623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847352"/>
      </p:ext>
    </p:extLst>
  </p:cSld>
  <p:clrMapOvr>
    <a:masterClrMapping/>
  </p:clrMapOvr>
  <p:transition spd="slow" advClick="0" advTm="5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6521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253879"/>
      </p:ext>
    </p:extLst>
  </p:cSld>
  <p:clrMapOvr>
    <a:masterClrMapping/>
  </p:clrMapOvr>
  <p:transition spd="slow" advClick="0" advTm="5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700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282064"/>
      </p:ext>
    </p:extLst>
  </p:cSld>
  <p:clrMapOvr>
    <a:masterClrMapping/>
  </p:clrMapOvr>
  <p:transition spd="slow" advClick="0" advTm="5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740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490619"/>
      </p:ext>
    </p:extLst>
  </p:cSld>
  <p:clrMapOvr>
    <a:masterClrMapping/>
  </p:clrMapOvr>
  <p:transition spd="slow" advClick="0" advTm="5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8544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891479"/>
      </p:ext>
    </p:extLst>
  </p:cSld>
  <p:clrMapOvr>
    <a:masterClrMapping/>
  </p:clrMapOvr>
  <p:transition spd="slow" advClick="0" advTm="5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900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269896"/>
      </p:ext>
    </p:extLst>
  </p:cSld>
  <p:clrMapOvr>
    <a:masterClrMapping/>
  </p:clrMapOvr>
  <p:transition spd="slow" advClick="0" advTm="5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924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843916"/>
      </p:ext>
    </p:extLst>
  </p:cSld>
  <p:clrMapOvr>
    <a:masterClrMapping/>
  </p:clrMapOvr>
  <p:transition spd="slow" advClick="0" advTm="5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3944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374125"/>
      </p:ext>
    </p:extLst>
  </p:cSld>
  <p:clrMapOvr>
    <a:masterClrMapping/>
  </p:clrMapOvr>
  <p:transition spd="slow" advClick="0" advTm="5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0038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913177"/>
      </p:ext>
    </p:extLst>
  </p:cSld>
  <p:clrMapOvr>
    <a:masterClrMapping/>
  </p:clrMapOvr>
  <p:transition spd="slow" advClick="0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6Expo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10566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254215912"/>
      </p:ext>
    </p:extLst>
  </p:cSld>
  <p:clrMapOvr>
    <a:masterClrMapping/>
  </p:clrMapOvr>
  <p:transition spd="slow" advClick="0" advTm="500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015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091453"/>
      </p:ext>
    </p:extLst>
  </p:cSld>
  <p:clrMapOvr>
    <a:masterClrMapping/>
  </p:clrMapOvr>
  <p:transition spd="slow" advClick="0" advTm="500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034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308589"/>
      </p:ext>
    </p:extLst>
  </p:cSld>
  <p:clrMapOvr>
    <a:masterClrMapping/>
  </p:clrMapOvr>
  <p:transition spd="slow" advClick="0" advTm="5000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057029_HD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682747"/>
      </p:ext>
    </p:extLst>
  </p:cSld>
  <p:clrMapOvr>
    <a:masterClrMapping/>
  </p:clrMapOvr>
  <p:transition spd="slow" advClick="0" advTm="5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1149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100413"/>
      </p:ext>
    </p:extLst>
  </p:cSld>
  <p:clrMapOvr>
    <a:masterClrMapping/>
  </p:clrMapOvr>
  <p:transition spd="slow" advClick="0" advTm="500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123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688031"/>
      </p:ext>
    </p:extLst>
  </p:cSld>
  <p:clrMapOvr>
    <a:masterClrMapping/>
  </p:clrMapOvr>
  <p:transition spd="slow" advClick="0" advTm="5000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203115_HD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825314"/>
      </p:ext>
    </p:extLst>
  </p:cSld>
  <p:clrMapOvr>
    <a:masterClrMapping/>
  </p:clrMapOvr>
  <p:transition spd="slow" advClick="0" advTm="500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607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008629"/>
      </p:ext>
    </p:extLst>
  </p:cSld>
  <p:clrMapOvr>
    <a:masterClrMapping/>
  </p:clrMapOvr>
  <p:transition spd="slow" advClick="0" advTm="5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6327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212930"/>
      </p:ext>
    </p:extLst>
  </p:cSld>
  <p:clrMapOvr>
    <a:masterClrMapping/>
  </p:clrMapOvr>
  <p:transition spd="slow" advClick="0" advTm="500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6495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940476"/>
      </p:ext>
    </p:extLst>
  </p:cSld>
  <p:clrMapOvr>
    <a:masterClrMapping/>
  </p:clrMapOvr>
  <p:transition spd="slow" advClick="0" advTm="5000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7026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62889"/>
      </p:ext>
    </p:extLst>
  </p:cSld>
  <p:clrMapOvr>
    <a:masterClrMapping/>
  </p:clrMapOvr>
  <p:transition spd="slow" advClick="0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6Expo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1795670149"/>
      </p:ext>
    </p:extLst>
  </p:cSld>
  <p:clrMapOvr>
    <a:masterClrMapping/>
  </p:clrMapOvr>
  <p:transition spd="slow" advClick="0" advTm="5000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7366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049476"/>
      </p:ext>
    </p:extLst>
  </p:cSld>
  <p:clrMapOvr>
    <a:masterClrMapping/>
  </p:clrMapOvr>
  <p:transition spd="slow" advClick="0" advTm="500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751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311950"/>
      </p:ext>
    </p:extLst>
  </p:cSld>
  <p:clrMapOvr>
    <a:masterClrMapping/>
  </p:clrMapOvr>
  <p:transition spd="slow" advClick="0" advTm="5000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804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984327"/>
      </p:ext>
    </p:extLst>
  </p:cSld>
  <p:clrMapOvr>
    <a:masterClrMapping/>
  </p:clrMapOvr>
  <p:transition spd="slow" advClick="0" advTm="5000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820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772677"/>
      </p:ext>
    </p:extLst>
  </p:cSld>
  <p:clrMapOvr>
    <a:masterClrMapping/>
  </p:clrMapOvr>
  <p:transition spd="slow" advClick="0" advTm="5000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9153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22138"/>
      </p:ext>
    </p:extLst>
  </p:cSld>
  <p:clrMapOvr>
    <a:masterClrMapping/>
  </p:clrMapOvr>
  <p:transition spd="slow" advClick="0" advTm="5000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9376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573335"/>
      </p:ext>
    </p:extLst>
  </p:cSld>
  <p:clrMapOvr>
    <a:masterClrMapping/>
  </p:clrMapOvr>
  <p:transition spd="slow" advClick="0" advTm="5000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4950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669475"/>
      </p:ext>
    </p:extLst>
  </p:cSld>
  <p:clrMapOvr>
    <a:masterClrMapping/>
  </p:clrMapOvr>
  <p:transition spd="slow" advClick="0" advTm="5000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019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373854"/>
      </p:ext>
    </p:extLst>
  </p:cSld>
  <p:clrMapOvr>
    <a:masterClrMapping/>
  </p:clrMapOvr>
  <p:transition spd="slow" advClick="0" advTm="5000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0379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162122"/>
      </p:ext>
    </p:extLst>
  </p:cSld>
  <p:clrMapOvr>
    <a:masterClrMapping/>
  </p:clrMapOvr>
  <p:transition spd="slow" advClick="0" advTm="5000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0527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735264"/>
      </p:ext>
    </p:extLst>
  </p:cSld>
  <p:clrMapOvr>
    <a:masterClrMapping/>
  </p:clrMapOvr>
  <p:transition spd="slow" advClick="0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6Expo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3" y="0"/>
            <a:ext cx="9578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240858613"/>
      </p:ext>
    </p:extLst>
  </p:cSld>
  <p:clrMapOvr>
    <a:masterClrMapping/>
  </p:clrMapOvr>
  <p:transition spd="slow" advClick="0" advTm="5000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112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958606"/>
      </p:ext>
    </p:extLst>
  </p:cSld>
  <p:clrMapOvr>
    <a:masterClrMapping/>
  </p:clrMapOvr>
  <p:transition spd="slow" advClick="0" advTm="5000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118161_HD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391250"/>
      </p:ext>
    </p:extLst>
  </p:cSld>
  <p:clrMapOvr>
    <a:masterClrMapping/>
  </p:clrMapOvr>
  <p:transition spd="slow" advClick="0" advTm="500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155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081224"/>
      </p:ext>
    </p:extLst>
  </p:cSld>
  <p:clrMapOvr>
    <a:masterClrMapping/>
  </p:clrMapOvr>
  <p:transition spd="slow" advClick="0" advTm="5000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225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022017"/>
      </p:ext>
    </p:extLst>
  </p:cSld>
  <p:clrMapOvr>
    <a:masterClrMapping/>
  </p:clrMapOvr>
  <p:transition spd="slow" advClick="0" advTm="5000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259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965822"/>
      </p:ext>
    </p:extLst>
  </p:cSld>
  <p:clrMapOvr>
    <a:masterClrMapping/>
  </p:clrMapOvr>
  <p:transition spd="slow" advClick="0" advTm="5000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331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834508"/>
      </p:ext>
    </p:extLst>
  </p:cSld>
  <p:clrMapOvr>
    <a:masterClrMapping/>
  </p:clrMapOvr>
  <p:transition spd="slow" advClick="0" advTm="5000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420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046334"/>
      </p:ext>
    </p:extLst>
  </p:cSld>
  <p:clrMapOvr>
    <a:masterClrMapping/>
  </p:clrMapOvr>
  <p:transition spd="slow" advClick="0" advTm="500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4328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098169"/>
      </p:ext>
    </p:extLst>
  </p:cSld>
  <p:clrMapOvr>
    <a:masterClrMapping/>
  </p:clrMapOvr>
  <p:transition spd="slow" advClick="0" advTm="5000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4402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397592"/>
      </p:ext>
    </p:extLst>
  </p:cSld>
  <p:clrMapOvr>
    <a:masterClrMapping/>
  </p:clrMapOvr>
  <p:transition spd="slow" advClick="0" advTm="5000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4572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740164"/>
      </p:ext>
    </p:extLst>
  </p:cSld>
  <p:clrMapOvr>
    <a:masterClrMapping/>
  </p:clrMapOvr>
  <p:transition spd="slow" advClick="0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6Expo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418820235"/>
      </p:ext>
    </p:extLst>
  </p:cSld>
  <p:clrMapOvr>
    <a:masterClrMapping/>
  </p:clrMapOvr>
  <p:transition spd="slow" advClick="0" advTm="5000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506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269174"/>
      </p:ext>
    </p:extLst>
  </p:cSld>
  <p:clrMapOvr>
    <a:masterClrMapping/>
  </p:clrMapOvr>
  <p:transition spd="slow" advClick="0" advTm="5000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5277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169574"/>
      </p:ext>
    </p:extLst>
  </p:cSld>
  <p:clrMapOvr>
    <a:masterClrMapping/>
  </p:clrMapOvr>
  <p:transition spd="slow" advClick="0" advTm="5000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548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885728"/>
      </p:ext>
    </p:extLst>
  </p:cSld>
  <p:clrMapOvr>
    <a:masterClrMapping/>
  </p:clrMapOvr>
  <p:transition spd="slow" advClick="0" advTm="5000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6026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216171"/>
      </p:ext>
    </p:extLst>
  </p:cSld>
  <p:clrMapOvr>
    <a:masterClrMapping/>
  </p:clrMapOvr>
  <p:transition spd="slow" advClick="0" advTm="5000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609800_HD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802726"/>
      </p:ext>
    </p:extLst>
  </p:cSld>
  <p:clrMapOvr>
    <a:masterClrMapping/>
  </p:clrMapOvr>
  <p:transition spd="slow" advClick="0" advTm="5000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845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557667"/>
      </p:ext>
    </p:extLst>
  </p:cSld>
  <p:clrMapOvr>
    <a:masterClrMapping/>
  </p:clrMapOvr>
  <p:transition spd="slow" advClick="0" advTm="5000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05914553_HD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716214"/>
      </p:ext>
    </p:extLst>
  </p:cSld>
  <p:clrMapOvr>
    <a:masterClrMapping/>
  </p:clrMapOvr>
  <p:transition spd="slow" advClick="0" advTm="5000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102294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963118"/>
      </p:ext>
    </p:extLst>
  </p:cSld>
  <p:clrMapOvr>
    <a:masterClrMapping/>
  </p:clrMapOvr>
  <p:transition spd="slow" advClick="0" advTm="5000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105067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319898"/>
      </p:ext>
    </p:extLst>
  </p:cSld>
  <p:clrMapOvr>
    <a:masterClrMapping/>
  </p:clrMapOvr>
  <p:transition spd="slow" advClick="0" advTm="5000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60505_1105194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934927"/>
      </p:ext>
    </p:extLst>
  </p:cSld>
  <p:clrMapOvr>
    <a:masterClrMapping/>
  </p:clrMapOvr>
  <p:transition spd="slow" advClick="0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ignment 1927 (4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2545855585"/>
      </p:ext>
    </p:extLst>
  </p:cSld>
  <p:clrMapOvr>
    <a:masterClrMapping/>
  </p:clrMapOvr>
  <p:transition spd="slow" advClick="0" advTm="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gstrom host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35220" y="117368"/>
            <a:ext cx="3263329" cy="10779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/>
              <a:t>Academy Expo</a:t>
            </a:r>
          </a:p>
          <a:p>
            <a:pPr algn="ctr"/>
            <a:r>
              <a:rPr lang="en-US" sz="3200" dirty="0"/>
              <a:t>Rockford, IL </a:t>
            </a:r>
          </a:p>
        </p:txBody>
      </p:sp>
    </p:spTree>
    <p:extLst>
      <p:ext uri="{BB962C8B-B14F-4D97-AF65-F5344CB8AC3E}">
        <p14:creationId xmlns:p14="http://schemas.microsoft.com/office/powerpoint/2010/main" val="3889076519"/>
      </p:ext>
    </p:extLst>
  </p:cSld>
  <p:clrMapOvr>
    <a:masterClrMapping/>
  </p:clrMapOvr>
  <p:transition spd="slow" advClick="0" advTm="500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120</Words>
  <Application>Microsoft Office PowerPoint</Application>
  <PresentationFormat>Custom</PresentationFormat>
  <Paragraphs>49</Paragraphs>
  <Slides>79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Hands-On Career Fairs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Hands-On Career Fairs</dc:title>
  <dc:creator>Owner</dc:creator>
  <cp:lastModifiedBy>Sam Nelson</cp:lastModifiedBy>
  <cp:revision>10</cp:revision>
  <dcterms:created xsi:type="dcterms:W3CDTF">2016-07-11T15:37:40Z</dcterms:created>
  <dcterms:modified xsi:type="dcterms:W3CDTF">2016-08-01T19:19:59Z</dcterms:modified>
</cp:coreProperties>
</file>